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5" r:id="rId8"/>
    <p:sldId id="262" r:id="rId9"/>
    <p:sldId id="266" r:id="rId10"/>
    <p:sldId id="263" r:id="rId11"/>
    <p:sldId id="268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1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6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2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33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1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2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9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7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0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9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2FA90-97C5-43A1-850E-ED3169EFF576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3C0EF-30CE-4938-A58C-1FE5B2914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07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ds23-arhonka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МАСЛЕНИЦА ИДЕТ,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ВЕСНУ И РАДОСТЬ НЕСЕТ!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348880"/>
            <a:ext cx="7336904" cy="42484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МБДОУ «Детский сад №23 ст.Архонская». Пригородный район, Республика Северная Осетия-Алания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5" name="Рисунок 4" descr="http://sntsnpetrokrepost.ru/d/1021057/d/b4172888317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3717032"/>
            <a:ext cx="7000924" cy="278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797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" y="2780928"/>
            <a:ext cx="2727384" cy="20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" y="110570"/>
            <a:ext cx="2938842" cy="21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735358" cy="205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41168"/>
            <a:ext cx="2592288" cy="181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3170"/>
            <a:ext cx="2952220" cy="193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64904"/>
            <a:ext cx="295276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916832"/>
            <a:ext cx="2763647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9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Прощание с Масленицей.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3"/>
            <a:ext cx="2370754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26" y="5081694"/>
            <a:ext cx="1781134" cy="16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7" y="400351"/>
            <a:ext cx="2078896" cy="114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esktop\IMG-20210312-WA0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" y="1597120"/>
            <a:ext cx="2078896" cy="1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" y="3186328"/>
            <a:ext cx="2087073" cy="175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5535"/>
            <a:ext cx="2027887" cy="22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07" y="3113520"/>
            <a:ext cx="2034394" cy="206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" y="5013176"/>
            <a:ext cx="1991301" cy="171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96" y="765535"/>
            <a:ext cx="1835249" cy="22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07" y="5220822"/>
            <a:ext cx="2790327" cy="14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95" y="3157739"/>
            <a:ext cx="2570369" cy="20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98" y="5301207"/>
            <a:ext cx="2202983" cy="156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03348"/>
            <a:ext cx="237626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35562"/>
            <a:ext cx="2195736" cy="189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3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 в завершении праздника, уже по традиции все угощаются блинами и разными другими вкусностями.</a:t>
            </a:r>
          </a:p>
        </p:txBody>
      </p:sp>
      <p:pic>
        <p:nvPicPr>
          <p:cNvPr id="5122" name="Picture 2" descr="C:\Users\Admin\Desktop\IMG_20210312_153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30353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7" y="4353167"/>
            <a:ext cx="2880320" cy="208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09120"/>
            <a:ext cx="2206625" cy="162877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79362"/>
            <a:ext cx="2469257" cy="208823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03873"/>
            <a:ext cx="2304256" cy="2239268"/>
          </a:xfrm>
          <a:prstGeom prst="rect">
            <a:avLst/>
          </a:prstGeom>
        </p:spPr>
      </p:pic>
      <p:pic>
        <p:nvPicPr>
          <p:cNvPr id="10" name="Рисунок 9" descr="C:\Users\Win10Z\AppData\Local\Microsoft\Windows\INetCache\Content.Word\20210312_15375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79362"/>
            <a:ext cx="2304256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6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 smtClean="0"/>
              <a:t>Адрес: РСО-Алания</a:t>
            </a:r>
            <a:r>
              <a:rPr lang="ru-RU" sz="1800" b="1" i="1" dirty="0"/>
              <a:t>, Пригородный район, ст</a:t>
            </a:r>
            <a:r>
              <a:rPr lang="ru-RU" sz="1800" b="1" i="1" dirty="0" smtClean="0"/>
              <a:t>. Архонская</a:t>
            </a:r>
            <a:r>
              <a:rPr lang="ru-RU" sz="1800" b="1" i="1" dirty="0"/>
              <a:t>, ул</a:t>
            </a:r>
            <a:r>
              <a:rPr lang="ru-RU" sz="1800" b="1" i="1" dirty="0" smtClean="0"/>
              <a:t>. Ворошилова 44</a:t>
            </a:r>
            <a:br>
              <a:rPr lang="ru-RU" sz="1800" b="1" i="1" dirty="0" smtClean="0"/>
            </a:br>
            <a:r>
              <a:rPr lang="ru-RU" sz="1800" b="1" i="1" dirty="0" smtClean="0"/>
              <a:t>Телефон</a:t>
            </a:r>
            <a:r>
              <a:rPr lang="ru-RU" sz="1800" b="1" i="1" dirty="0"/>
              <a:t>:</a:t>
            </a:r>
            <a:r>
              <a:rPr lang="ru-RU" sz="1800" i="1" dirty="0"/>
              <a:t>+7 (86739)3-12-79;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Электронная почта:</a:t>
            </a:r>
            <a:r>
              <a:rPr lang="ru-RU" sz="1800" i="1" dirty="0"/>
              <a:t> </a:t>
            </a:r>
            <a:r>
              <a:rPr lang="ru-RU" sz="1800" u="sng" dirty="0" smtClean="0"/>
              <a:t>tchernitzkaja.ds23@yandex.ru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Официальный сайт:</a:t>
            </a:r>
            <a:r>
              <a:rPr lang="ru-RU" sz="1800" dirty="0"/>
              <a:t> </a:t>
            </a:r>
            <a:r>
              <a:rPr lang="ru-RU" sz="1800" b="1" i="1" dirty="0" smtClean="0">
                <a:hlinkClick r:id="rId2"/>
              </a:rPr>
              <a:t>www.ds23-arhonka.ru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056784" cy="43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Немного из истории…</a:t>
            </a:r>
            <a:endParaRPr lang="ru-RU" i="1" dirty="0"/>
          </a:p>
        </p:txBody>
      </p:sp>
      <p:pic>
        <p:nvPicPr>
          <p:cNvPr id="1026" name="Picture 2" descr="D:\Documents\Desktop\ЖИВОТНЫЕ\maslenitsa-bliny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5795"/>
            <a:ext cx="3168352" cy="19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Desktop\ЖИВОТНЫЕ\scale_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4" y="3789040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Desktop\ЖИВОТНЫЕ\0b50eeb6c84548cfdaffabcfe2bd222102f4ef27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4189"/>
            <a:ext cx="3168352" cy="20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Desktop\ЖИВОТНЫЕ\glavnaja-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4" y="1725796"/>
            <a:ext cx="3064339" cy="188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Знакомство с праздником</a:t>
            </a:r>
          </a:p>
        </p:txBody>
      </p:sp>
      <p:pic>
        <p:nvPicPr>
          <p:cNvPr id="4" name="Объект 3" descr="C:\Users\Win10Z\AppData\Local\Microsoft\Windows\INetCache\Content.Word\IMG-20210315-WA00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1"/>
            <a:ext cx="3240360" cy="246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05064"/>
            <a:ext cx="3384376" cy="23501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412776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Мы знакомим детей  через следующие методы работы: </a:t>
            </a: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 показ иллюстрации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к празднику </a:t>
            </a:r>
            <a:r>
              <a:rPr lang="ru-RU" b="1" dirty="0">
                <a:latin typeface="Times New Roman"/>
                <a:ea typeface="Times New Roman"/>
              </a:rPr>
              <a:t>Масленица</a:t>
            </a:r>
            <a:r>
              <a:rPr lang="ru-RU" dirty="0">
                <a:latin typeface="Times New Roman"/>
                <a:ea typeface="Times New Roman"/>
              </a:rPr>
              <a:t>,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 изображением народных гуляний; репродукции картин художников – И. Суриков </a:t>
            </a:r>
            <a:r>
              <a:rPr lang="ru-RU" i="1" dirty="0">
                <a:latin typeface="Times New Roman"/>
                <a:ea typeface="Times New Roman"/>
              </a:rPr>
              <a:t>«Взятие снежного городка»</a:t>
            </a:r>
            <a:r>
              <a:rPr lang="ru-RU" dirty="0">
                <a:latin typeface="Times New Roman"/>
                <a:ea typeface="Times New Roman"/>
              </a:rPr>
              <a:t>, Н. Кустодиев </a:t>
            </a:r>
            <a:r>
              <a:rPr lang="ru-RU" i="1" dirty="0">
                <a:latin typeface="Times New Roman"/>
                <a:ea typeface="Times New Roman"/>
              </a:rPr>
              <a:t>«</a:t>
            </a:r>
            <a:r>
              <a:rPr lang="ru-RU" sz="2000" b="1" i="1" dirty="0">
                <a:solidFill>
                  <a:srgbClr val="111111"/>
                </a:solidFill>
                <a:latin typeface="Times New Roman"/>
                <a:ea typeface="Times New Roman"/>
              </a:rPr>
              <a:t>Масленица</a:t>
            </a:r>
            <a:r>
              <a:rPr lang="ru-RU" sz="2000" i="1" dirty="0">
                <a:solidFill>
                  <a:srgbClr val="111111"/>
                </a:solidFill>
                <a:latin typeface="Times New Roman"/>
                <a:ea typeface="Times New Roman"/>
              </a:rPr>
              <a:t>»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а также просмотра презентаций.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87960"/>
            <a:ext cx="3168352" cy="19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19964"/>
            <a:ext cx="2880320" cy="188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65" y="109573"/>
            <a:ext cx="2921206" cy="187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23" y="2253097"/>
            <a:ext cx="2501605" cy="199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/>
          <a:stretch/>
        </p:blipFill>
        <p:spPr bwMode="auto">
          <a:xfrm>
            <a:off x="1187624" y="4725144"/>
            <a:ext cx="2257998" cy="186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6" y="2253097"/>
            <a:ext cx="2616011" cy="215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45" y="1628800"/>
            <a:ext cx="3322464" cy="3168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C:\Users\Admin\Desktop\2021-03-17-13-07-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84"/>
            <a:ext cx="2596400" cy="19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Изготовление родителей совместно с детьми «Соломенное Чучело»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. 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IMG_20210318_140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5477"/>
            <a:ext cx="2160240" cy="225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IMG_20210318_14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59" y="4077072"/>
            <a:ext cx="2727741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59" r="1"/>
          <a:stretch/>
        </p:blipFill>
        <p:spPr bwMode="auto">
          <a:xfrm>
            <a:off x="1187624" y="2563051"/>
            <a:ext cx="5112568" cy="400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1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Второй день «</a:t>
            </a:r>
            <a:r>
              <a:rPr lang="ru-RU" dirty="0" err="1" smtClean="0"/>
              <a:t>Заигрыш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456384" cy="26642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340768"/>
            <a:ext cx="337219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37141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76" y="4077071"/>
            <a:ext cx="3426848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6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2736304" cy="214373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57966"/>
            <a:ext cx="2376264" cy="215217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49" y="2088824"/>
            <a:ext cx="2977440" cy="2152177"/>
          </a:xfrm>
          <a:prstGeom prst="rect">
            <a:avLst/>
          </a:prstGeom>
        </p:spPr>
      </p:pic>
      <p:pic>
        <p:nvPicPr>
          <p:cNvPr id="7" name="Рисунок 6" descr="C:\Users\Win10Z\AppData\Local\Microsoft\Windows\INetCache\Content.Word\20210315_0924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79357"/>
            <a:ext cx="2703745" cy="233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Win10Z\AppData\Local\Microsoft\Windows\INetCache\Content.Word\20210315_0924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20" y="4460970"/>
            <a:ext cx="3137098" cy="225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2" y="86351"/>
            <a:ext cx="2875685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137"/>
            <a:ext cx="1690020" cy="183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2" b="10107"/>
          <a:stretch/>
        </p:blipFill>
        <p:spPr bwMode="auto">
          <a:xfrm>
            <a:off x="6228184" y="4450650"/>
            <a:ext cx="2304256" cy="221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C:\Users\Admin\Desktop\IMG-20210317-WA00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37" y="86351"/>
            <a:ext cx="2376264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78" y="120672"/>
            <a:ext cx="1593176" cy="173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4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3501008"/>
            <a:ext cx="2304256" cy="2952328"/>
          </a:xfrm>
          <a:prstGeom prst="rect">
            <a:avLst/>
          </a:prstGeom>
        </p:spPr>
      </p:pic>
      <p:pic>
        <p:nvPicPr>
          <p:cNvPr id="2050" name="Picture 2" descr="C:\Users\Admin\Documents\IMG-20210318-WA006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39" y="4305905"/>
            <a:ext cx="2723484" cy="25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894"/>
            <a:ext cx="2980429" cy="215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64" y="183720"/>
            <a:ext cx="2945776" cy="209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93052"/>
            <a:ext cx="3867390" cy="258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3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15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dirty="0" smtClean="0"/>
              <a:t>Совместная работа детей с родителями</a:t>
            </a:r>
            <a:br>
              <a:rPr lang="ru-RU" sz="3100" dirty="0" smtClean="0"/>
            </a:br>
            <a:r>
              <a:rPr lang="ru-RU" sz="3100" i="1" dirty="0" smtClean="0">
                <a:solidFill>
                  <a:srgbClr val="FF0000"/>
                </a:solidFill>
              </a:rPr>
              <a:t>«Масленичный калейдоскоп»</a:t>
            </a:r>
            <a:endParaRPr lang="ru-RU" sz="31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96631"/>
            <a:ext cx="150177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1"/>
            <a:ext cx="1508125" cy="192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19611"/>
            <a:ext cx="150177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5648"/>
            <a:ext cx="1493838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96362"/>
            <a:ext cx="1508125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C:\Users\Admin\Desktop\IMG_20210312_114236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1"/>
            <a:ext cx="2129284" cy="18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\Desktop\IMG_20210312_1146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29132"/>
            <a:ext cx="2150834" cy="197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Admin\Desktop\IMG_20210312_1139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077071"/>
            <a:ext cx="2016225" cy="19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896</TotalTime>
  <Words>69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МАСЛЕНИЦА ИДЕТ,  ВЕСНУ И РАДОСТЬ НЕСЕТ!</vt:lpstr>
      <vt:lpstr>Немного из истории…</vt:lpstr>
      <vt:lpstr>Знакомство с праздником</vt:lpstr>
      <vt:lpstr>Презентация PowerPoint</vt:lpstr>
      <vt:lpstr> Изготовление родителей совместно с детьми «Соломенное Чучело»</vt:lpstr>
      <vt:lpstr>Второй день «Заигрыш»</vt:lpstr>
      <vt:lpstr>Презентация PowerPoint</vt:lpstr>
      <vt:lpstr>Презентация PowerPoint</vt:lpstr>
      <vt:lpstr> Совместная работа детей с родителями «Масленичный калейдоскоп»</vt:lpstr>
      <vt:lpstr>Презентация PowerPoint</vt:lpstr>
      <vt:lpstr>Прощание с Масленицей.</vt:lpstr>
      <vt:lpstr>А в завершении праздника, уже по традиции все угощаются блинами и разными другими вкусностями.</vt:lpstr>
      <vt:lpstr>    Адрес: РСО-Алания, Пригородный район, ст. Архонская, ул. Ворошилова 44 Телефон:+7 (86739)3-12-79; Электронная почта: tchernitzkaja.ds23@yandex.ru  Официальный сайт: www.ds23-arhonka.ru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49</cp:revision>
  <dcterms:created xsi:type="dcterms:W3CDTF">2021-03-15T10:56:13Z</dcterms:created>
  <dcterms:modified xsi:type="dcterms:W3CDTF">2021-03-18T19:32:24Z</dcterms:modified>
</cp:coreProperties>
</file>